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200B3F0-A9BC-48CE-8EB6-ECE965069900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7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DA38B7-AE95-4DC8-9A51-7A71F545B098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8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F1EC2B-8188-4AC2-9F0D-8D09C51D505A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4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12B75E-944F-430B-BE5F-C69FA8823C04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5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4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8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7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476AC1-EB7F-4BEF-90D9-5764B50DAF8A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4507B7-F2DC-4B2C-B14D-58A9766807A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9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9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1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5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3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757920-30FE-4C01-A9B1-4CA43EF7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sz="7200" dirty="0">
                <a:latin typeface="AR BONNIE" panose="02000000000000000000" pitchFamily="2" charset="0"/>
              </a:rPr>
              <a:t>Tolerancia a la frustración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7440" y="3622261"/>
            <a:ext cx="9448800" cy="1413565"/>
          </a:xfrm>
        </p:spPr>
        <p:txBody>
          <a:bodyPr>
            <a:noAutofit/>
          </a:bodyPr>
          <a:lstStyle/>
          <a:p>
            <a:r>
              <a:rPr lang="es-PE" sz="3600" b="1" i="1" dirty="0">
                <a:latin typeface="AR BONNIE" panose="02000000000000000000" pitchFamily="2" charset="0"/>
              </a:rPr>
              <a:t>Tienes a tu alcance mucho mas de lo necesario para ser feliz.. La decisión es tuya…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2EC657-8EE7-4B12-8FC2-D496A389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478" y="4816366"/>
            <a:ext cx="127417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001" r="65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49" r="7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1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49" r="39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352" r="42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06" r="37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527" r="4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5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3728105-D331-4BD0-8AC3-200A2044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003" r="3733"/>
          <a:stretch/>
        </p:blipFill>
        <p:spPr>
          <a:xfrm>
            <a:off x="0" y="0"/>
            <a:ext cx="12192000" cy="68585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4BAFC0-7AB5-4FDA-8D27-CFC8D5C05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176" r="422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897" r="3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03" r="42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03" r="42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987" t="4062" r="12694"/>
          <a:stretch/>
        </p:blipFill>
        <p:spPr>
          <a:xfrm>
            <a:off x="1261110" y="0"/>
            <a:ext cx="9669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636" r="4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297" r="39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49" r="12519" b="17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612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210</TotalTime>
  <Words>22</Words>
  <Application>Microsoft Office PowerPoint</Application>
  <PresentationFormat>Panorámica</PresentationFormat>
  <Paragraphs>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 BONNIE</vt:lpstr>
      <vt:lpstr>Arial</vt:lpstr>
      <vt:lpstr>Century Gothic</vt:lpstr>
      <vt:lpstr>Estela de condensación</vt:lpstr>
      <vt:lpstr>Tolerancia a la frustración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Alvarez Aguilar</dc:creator>
  <cp:lastModifiedBy>ANGEL ARIAS</cp:lastModifiedBy>
  <cp:revision>12</cp:revision>
  <dcterms:created xsi:type="dcterms:W3CDTF">2017-05-19T16:06:12Z</dcterms:created>
  <dcterms:modified xsi:type="dcterms:W3CDTF">2020-10-21T17:57:12Z</dcterms:modified>
</cp:coreProperties>
</file>